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Unbounded"/>
      <p:regular r:id="rId17"/>
    </p:embeddedFont>
    <p:embeddedFont>
      <p:font typeface="Unbounded"/>
      <p:regular r:id="rId18"/>
    </p:embeddedFont>
    <p:embeddedFont>
      <p:font typeface="Cabin"/>
      <p:regular r:id="rId19"/>
    </p:embeddedFont>
    <p:embeddedFont>
      <p:font typeface="Cabin"/>
      <p:regular r:id="rId20"/>
    </p:embeddedFont>
    <p:embeddedFont>
      <p:font typeface="Cabin"/>
      <p:regular r:id="rId21"/>
    </p:embeddedFont>
    <p:embeddedFont>
      <p:font typeface="Cabin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9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52174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Sistema de Monitoreo en Tiempo Real para Hospitales Públicos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231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Proyecto desarrollado por Celeste Vera y Mathias Valenzuela que mejora la atención hospitalaria mediante monitorización en tiempo real.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5676305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3C3838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5683925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5658445"/>
            <a:ext cx="3839051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CAD6DE"/>
                </a:solidFill>
                <a:latin typeface="Cabin Bold" pitchFamily="34" charset="0"/>
                <a:ea typeface="Cabin Bold" pitchFamily="34" charset="-122"/>
                <a:cs typeface="Cabin Bold" pitchFamily="34" charset="-120"/>
              </a:rPr>
              <a:t>by Mathias  Valenzuela Alonso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67909"/>
            <a:ext cx="10514886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Conclusiones y Próximos Pasos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8909" y="3018830"/>
            <a:ext cx="336590" cy="4207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36119" y="2789992"/>
            <a:ext cx="427803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Beneficios Comprobados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236119" y="3285530"/>
            <a:ext cx="531268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Mejora resultados, reduce costos y optimiza recursos.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8" name="Shape 5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568" y="4495681"/>
            <a:ext cx="336590" cy="42076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95317" y="4266843"/>
            <a:ext cx="370998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Evidencia Respaldada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95317" y="4762381"/>
            <a:ext cx="784002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Estadísticas muestran reducciones significativas en mortalidad y readmisiones.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sp>
        <p:nvSpPr>
          <p:cNvPr id="13" name="Shape 9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107" y="5972532"/>
            <a:ext cx="336590" cy="42076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54516" y="5743694"/>
            <a:ext cx="35752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Inversión Estratégica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54516" y="6239232"/>
            <a:ext cx="583144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Solución transformadora para el futuro de la salud pública.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82291"/>
            <a:ext cx="62973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 Problema Actual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374" y="2572464"/>
            <a:ext cx="337899" cy="42243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1959" y="2514481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Recursos Limitados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101959" y="3361968"/>
            <a:ext cx="2836783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hospitales públicos enfrentan desafíos por limitaciones de recursos y altos volúmenes de pacientes.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10178058" y="25144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308" y="2572464"/>
            <a:ext cx="337899" cy="4224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55893" y="2514481"/>
            <a:ext cx="28189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Detección Tardía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55893" y="3010019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Sistemas obsoletos causan detección tardía de deterioros y aumento de complicaciones.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4124" y="5785604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74" y="5843588"/>
            <a:ext cx="337899" cy="42243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1959" y="5785604"/>
            <a:ext cx="282702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Costos Elevados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101959" y="6281142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Las readmisiones representan $52 mil millones anuales en el sistema de salud de EE.UU.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398" y="752118"/>
            <a:ext cx="6801207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Descripción del Sistema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6398" y="1648539"/>
            <a:ext cx="7731204" cy="1467326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908209" y="1850350"/>
            <a:ext cx="3326130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Dashboard Informativo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908209" y="2268260"/>
            <a:ext cx="732758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Muestra nombre del paciente, exámenes, diagnósticos, porcentaje de salud y médico a cargo.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706398" y="3317677"/>
            <a:ext cx="7731204" cy="114442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908209" y="3519488"/>
            <a:ext cx="3010376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Tecnología Avanzada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08209" y="3937397"/>
            <a:ext cx="732758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 Python para el backend y MongoDB para almacenamiento de datos.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06398" y="4663916"/>
            <a:ext cx="7731204" cy="1467326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908209" y="4865727"/>
            <a:ext cx="3511391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Actualización Constante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908209" y="5283637"/>
            <a:ext cx="7327583" cy="645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Los datos se actualizan cada 10 segundos, proporcionando monitorización en tiempo real.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06398" y="6333053"/>
            <a:ext cx="7731204" cy="114442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908209" y="6534864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Acceso Móvil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08209" y="6952774"/>
            <a:ext cx="732758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La aplicación permite acceso remoto, extendiendo su uso más allá del hospital.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634" y="726043"/>
            <a:ext cx="7689533" cy="12220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Mejora en Resultados para Pacientes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213634" y="2363510"/>
            <a:ext cx="3688913" cy="685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95.5%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6232684" y="3308747"/>
            <a:ext cx="365069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Reducción de Mortalidad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213634" y="3738920"/>
            <a:ext cx="3688913" cy="997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Disminución en tasas de mortalidad por depresión respiratoria inducida por opioides.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214134" y="2363510"/>
            <a:ext cx="3689033" cy="685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76%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10506075" y="3308747"/>
            <a:ext cx="310515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Menos Readmisiones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214134" y="3738920"/>
            <a:ext cx="368903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Reducción reportada en el Centro Médico de la Universidad de Pittsburgh.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13884" y="5463302"/>
            <a:ext cx="3688913" cy="685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90%+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8835985" y="6408539"/>
            <a:ext cx="244459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Satisfacción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8213884" y="6838712"/>
            <a:ext cx="3688913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Puntuaciones de satisfacción con dispositivos de monitorización remota.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618" y="594598"/>
            <a:ext cx="7634764" cy="1268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Eficiencia para el Personal Médico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18" y="2186226"/>
            <a:ext cx="1078111" cy="12937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6103" y="2401848"/>
            <a:ext cx="405622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Monitorización Simultánea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2156103" y="2848213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Permite supervisar múltiples pacientes a la vez.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" y="3479959"/>
            <a:ext cx="1078111" cy="12937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6103" y="3695581"/>
            <a:ext cx="3111222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Priorización Efectiva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2156103" y="4141946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Identifica pacientes críticos según su porcentaje de salud.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618" y="4773692"/>
            <a:ext cx="1078111" cy="156745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6103" y="4989314"/>
            <a:ext cx="337827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Reducción de Alarmas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2156103" y="5435679"/>
            <a:ext cx="6233279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Disminución del 88% en frecuencia de alarmas con umbrales ajustados.</a:t>
            </a:r>
            <a:endParaRPr lang="en-US" sz="16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18" y="6341150"/>
            <a:ext cx="1078111" cy="129373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56103" y="6556772"/>
            <a:ext cx="253662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Menor Estrés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2156103" y="7003137"/>
            <a:ext cx="6233279" cy="3449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Mejora la eficiencia y reduce el agotamiento del personal.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4159806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Ahorro de Costos</a:t>
            </a:r>
            <a:endParaRPr lang="en-US" sz="3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573" y="1291114"/>
            <a:ext cx="13455253" cy="7031117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309598" y="8322231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098176"/>
          </a:solidFill>
          <a:ln/>
        </p:spPr>
      </p:sp>
      <p:sp>
        <p:nvSpPr>
          <p:cNvPr id="5" name="Text 2"/>
          <p:cNvSpPr/>
          <p:nvPr/>
        </p:nvSpPr>
        <p:spPr>
          <a:xfrm>
            <a:off x="6538436" y="8322231"/>
            <a:ext cx="700564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Antes (%)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7391400" y="8322231"/>
            <a:ext cx="167878" cy="167878"/>
          </a:xfrm>
          <a:prstGeom prst="roundRect">
            <a:avLst>
              <a:gd name="adj" fmla="val 10894"/>
            </a:avLst>
          </a:prstGeom>
          <a:solidFill>
            <a:srgbClr val="44F3E3"/>
          </a:solidFill>
          <a:ln/>
        </p:spPr>
      </p:sp>
      <p:sp>
        <p:nvSpPr>
          <p:cNvPr id="7" name="Text 4"/>
          <p:cNvSpPr/>
          <p:nvPr/>
        </p:nvSpPr>
        <p:spPr>
          <a:xfrm>
            <a:off x="7620238" y="8322231"/>
            <a:ext cx="906661" cy="1678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Después (%)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Cada readmisión cuesta en promedio $15,200. Trinity Health redujo su tasa de readmisiones del 16% al 6% en menos de un año.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115865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Gestión de Recursos Hospitalarios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67620"/>
            <a:ext cx="385143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Optimización de Camas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715107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Libera espacio para pacientes críticos.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16" y="3183969"/>
            <a:ext cx="358140" cy="4476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1243" y="2852023"/>
            <a:ext cx="285940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Equipos Médicos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Mejora la asignación de recursos técnicos.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388" y="3569732"/>
            <a:ext cx="358140" cy="4476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1243" y="5298638"/>
            <a:ext cx="30812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Personal Sanitario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Distribuye eficientemente el tiempo del personal.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625" y="5780603"/>
            <a:ext cx="358140" cy="447675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270397" y="5490091"/>
            <a:ext cx="34187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Atención al Paciente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Prioriza casos según necesidad real.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7753" y="5394841"/>
            <a:ext cx="358140" cy="447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7798"/>
            <a:ext cx="606754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Ventajas Técnicas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7638" y="2610564"/>
            <a:ext cx="2137529" cy="135719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988" y="3246358"/>
            <a:ext cx="336590" cy="4207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84482" y="2849880"/>
            <a:ext cx="388786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Experiencia del Usuario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5384482" y="3345418"/>
            <a:ext cx="4173974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Interfaz intuitiva para médicos y personal.</a:t>
            </a:r>
            <a:endParaRPr lang="en-US" sz="1850" dirty="0"/>
          </a:p>
        </p:txBody>
      </p:sp>
      <p:sp>
        <p:nvSpPr>
          <p:cNvPr id="7" name="Shape 3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814" y="4027527"/>
            <a:ext cx="4275058" cy="1357193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988" y="4495681"/>
            <a:ext cx="336590" cy="42076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53187" y="4266843"/>
            <a:ext cx="337482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MongoDB Escalable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6453187" y="4762381"/>
            <a:ext cx="504122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Maneja grandes volúmenes de datos hospitalarios.</a:t>
            </a:r>
            <a:endParaRPr lang="en-US" sz="1850" dirty="0"/>
          </a:p>
        </p:txBody>
      </p:sp>
      <p:sp>
        <p:nvSpPr>
          <p:cNvPr id="12" name="Shape 6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name="adj" fmla="val 235611"/>
            </a:avLst>
          </a:prstGeom>
          <a:solidFill>
            <a:srgbClr val="49606E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09" y="5444490"/>
            <a:ext cx="6412587" cy="135719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107" y="5912644"/>
            <a:ext cx="336590" cy="4207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 Flexible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522012" y="6179344"/>
            <a:ext cx="452937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Facilita desarrollo y mantenimiento continuo.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109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3064" y="3383518"/>
            <a:ext cx="6509028" cy="590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Potencial de Expansión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703064" y="5816203"/>
            <a:ext cx="13224272" cy="22860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5" name="Shape 2"/>
          <p:cNvSpPr/>
          <p:nvPr/>
        </p:nvSpPr>
        <p:spPr>
          <a:xfrm>
            <a:off x="3276124" y="5213628"/>
            <a:ext cx="22860" cy="602575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6" name="Shape 3"/>
          <p:cNvSpPr/>
          <p:nvPr/>
        </p:nvSpPr>
        <p:spPr>
          <a:xfrm>
            <a:off x="3061573" y="5590223"/>
            <a:ext cx="451961" cy="45196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7" name="Text 4"/>
          <p:cNvSpPr/>
          <p:nvPr/>
        </p:nvSpPr>
        <p:spPr>
          <a:xfrm>
            <a:off x="3145810" y="5638979"/>
            <a:ext cx="2834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658303" y="4275534"/>
            <a:ext cx="325850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Monitoreo Hospitalario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903923" y="4691420"/>
            <a:ext cx="4767382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Implementación inicial dentro del hospital.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961221" y="5816203"/>
            <a:ext cx="22860" cy="602575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11" name="Shape 8"/>
          <p:cNvSpPr/>
          <p:nvPr/>
        </p:nvSpPr>
        <p:spPr>
          <a:xfrm>
            <a:off x="5746671" y="5590223"/>
            <a:ext cx="451961" cy="45196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2" name="Text 9"/>
          <p:cNvSpPr/>
          <p:nvPr/>
        </p:nvSpPr>
        <p:spPr>
          <a:xfrm>
            <a:off x="5830907" y="5638979"/>
            <a:ext cx="2834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4406741" y="6619637"/>
            <a:ext cx="3131820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Seguimiento Post-Alta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3588901" y="7035522"/>
            <a:ext cx="4767501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Extensión para monitoreo de pacientes después del alta.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8646200" y="5213628"/>
            <a:ext cx="22860" cy="602575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16" name="Shape 13"/>
          <p:cNvSpPr/>
          <p:nvPr/>
        </p:nvSpPr>
        <p:spPr>
          <a:xfrm>
            <a:off x="8431649" y="5590223"/>
            <a:ext cx="451961" cy="45196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8515886" y="5638979"/>
            <a:ext cx="2834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7231618" y="4275534"/>
            <a:ext cx="2851904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Integración con EHR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6273879" y="4691420"/>
            <a:ext cx="4767501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Conexión con registros electrónicos de salud existentes.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1331297" y="5816203"/>
            <a:ext cx="22860" cy="602575"/>
          </a:xfrm>
          <a:prstGeom prst="roundRect">
            <a:avLst>
              <a:gd name="adj" fmla="val 131810"/>
            </a:avLst>
          </a:prstGeom>
          <a:solidFill>
            <a:srgbClr val="49606E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16747" y="5590223"/>
            <a:ext cx="451961" cy="451961"/>
          </a:xfrm>
          <a:prstGeom prst="roundRect">
            <a:avLst>
              <a:gd name="adj" fmla="val 6667"/>
            </a:avLst>
          </a:prstGeom>
          <a:solidFill>
            <a:srgbClr val="304755"/>
          </a:solidFill>
          <a:ln/>
        </p:spPr>
      </p:sp>
      <p:sp>
        <p:nvSpPr>
          <p:cNvPr id="22" name="Text 19"/>
          <p:cNvSpPr/>
          <p:nvPr/>
        </p:nvSpPr>
        <p:spPr>
          <a:xfrm>
            <a:off x="11200983" y="5638979"/>
            <a:ext cx="283488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10055543" y="6619637"/>
            <a:ext cx="2574369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Análisis Predictivo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8958977" y="7035522"/>
            <a:ext cx="4767501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Incorporación de IA para predecir deterioros.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2025-03-28T10:26:07Z</dcterms:created>
  <dcterms:modified xsi:type="dcterms:W3CDTF">2025-03-28T10:26:07Z</dcterms:modified>
</cp:coreProperties>
</file>